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5C1EA-5E81-47EC-98C8-F148361C3B93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5426A-42D8-436A-A01A-B71E40BF45C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D67A2-0340-4314-841F-25D158FAB8AB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8A5FA-D66B-4470-937F-4B9526F1DE21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E1744-F8EE-4FB9-B748-12A81515D8E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87624" y="40466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…da</a:t>
            </a:r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dove tira la pioggia?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Nuvola 3"/>
          <p:cNvSpPr/>
          <p:nvPr/>
        </p:nvSpPr>
        <p:spPr>
          <a:xfrm>
            <a:off x="2051720" y="1268760"/>
            <a:ext cx="4536504" cy="24482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Repressione dei reati</a:t>
            </a:r>
            <a:endParaRPr lang="it-IT" dirty="0"/>
          </a:p>
        </p:txBody>
      </p:sp>
      <p:sp>
        <p:nvSpPr>
          <p:cNvPr id="5" name="Nuvola 4"/>
          <p:cNvSpPr/>
          <p:nvPr/>
        </p:nvSpPr>
        <p:spPr>
          <a:xfrm>
            <a:off x="4788024" y="2132856"/>
            <a:ext cx="2592288" cy="2592288"/>
          </a:xfrm>
          <a:prstGeom prst="cloud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00"/>
                </a:solidFill>
              </a:rPr>
              <a:t>o</a:t>
            </a:r>
            <a:r>
              <a:rPr lang="it-IT" dirty="0" smtClean="0">
                <a:solidFill>
                  <a:srgbClr val="FFFF00"/>
                </a:solidFill>
              </a:rPr>
              <a:t>rdine pubblico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6" name="Nuvola 5"/>
          <p:cNvSpPr/>
          <p:nvPr/>
        </p:nvSpPr>
        <p:spPr>
          <a:xfrm>
            <a:off x="2411760" y="3284984"/>
            <a:ext cx="2808312" cy="2664296"/>
          </a:xfrm>
          <a:prstGeom prst="cloud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B0F0"/>
                </a:solidFill>
              </a:rPr>
              <a:t>dignità e onore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7" name="Nuvola 6"/>
          <p:cNvSpPr/>
          <p:nvPr/>
        </p:nvSpPr>
        <p:spPr>
          <a:xfrm>
            <a:off x="107504" y="1844824"/>
            <a:ext cx="3168352" cy="3456384"/>
          </a:xfrm>
          <a:prstGeom prst="cloud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Limitatezza delle risorse</a:t>
            </a:r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Nuvola 7"/>
          <p:cNvSpPr/>
          <p:nvPr/>
        </p:nvSpPr>
        <p:spPr>
          <a:xfrm>
            <a:off x="5868144" y="1124744"/>
            <a:ext cx="1584176" cy="1440160"/>
          </a:xfrm>
          <a:prstGeom prst="cloud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buon costume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Nuvola 8"/>
          <p:cNvSpPr/>
          <p:nvPr/>
        </p:nvSpPr>
        <p:spPr>
          <a:xfrm>
            <a:off x="1331640" y="980728"/>
            <a:ext cx="1296144" cy="108012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altri diritti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Nuvola 9"/>
          <p:cNvSpPr/>
          <p:nvPr/>
        </p:nvSpPr>
        <p:spPr>
          <a:xfrm>
            <a:off x="323528" y="908720"/>
            <a:ext cx="1296144" cy="108012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altri diritti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Nuvola 10"/>
          <p:cNvSpPr/>
          <p:nvPr/>
        </p:nvSpPr>
        <p:spPr>
          <a:xfrm>
            <a:off x="4788024" y="4365104"/>
            <a:ext cx="1296144" cy="108012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altri diritti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Nuvola 11"/>
          <p:cNvSpPr/>
          <p:nvPr/>
        </p:nvSpPr>
        <p:spPr>
          <a:xfrm>
            <a:off x="395536" y="1844824"/>
            <a:ext cx="1296144" cy="108012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altri diritti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Nuvola 12"/>
          <p:cNvSpPr/>
          <p:nvPr/>
        </p:nvSpPr>
        <p:spPr>
          <a:xfrm>
            <a:off x="2411760" y="1052736"/>
            <a:ext cx="1296144" cy="108012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altri diritti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Nuvola 13"/>
          <p:cNvSpPr/>
          <p:nvPr/>
        </p:nvSpPr>
        <p:spPr>
          <a:xfrm>
            <a:off x="3203848" y="5661248"/>
            <a:ext cx="2232248" cy="936104"/>
          </a:xfrm>
          <a:prstGeom prst="clou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diritto degli altri</a:t>
            </a: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Nuvola 14"/>
          <p:cNvSpPr/>
          <p:nvPr/>
        </p:nvSpPr>
        <p:spPr>
          <a:xfrm>
            <a:off x="4067944" y="836712"/>
            <a:ext cx="2232248" cy="936104"/>
          </a:xfrm>
          <a:prstGeom prst="clou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diritto degli altri</a:t>
            </a: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Nuvola 15"/>
          <p:cNvSpPr/>
          <p:nvPr/>
        </p:nvSpPr>
        <p:spPr>
          <a:xfrm>
            <a:off x="6911752" y="2060848"/>
            <a:ext cx="2232248" cy="936104"/>
          </a:xfrm>
          <a:prstGeom prst="clou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diritto degli altri</a:t>
            </a: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Nuvola 16"/>
          <p:cNvSpPr/>
          <p:nvPr/>
        </p:nvSpPr>
        <p:spPr>
          <a:xfrm>
            <a:off x="827584" y="4797152"/>
            <a:ext cx="2232248" cy="936104"/>
          </a:xfrm>
          <a:prstGeom prst="clou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diritto degli altri</a:t>
            </a: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Nuvola 17"/>
          <p:cNvSpPr/>
          <p:nvPr/>
        </p:nvSpPr>
        <p:spPr>
          <a:xfrm>
            <a:off x="6084168" y="3933056"/>
            <a:ext cx="2232248" cy="936104"/>
          </a:xfrm>
          <a:prstGeom prst="clou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diritto degli altri</a:t>
            </a: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9" name="Picture 2" descr="http://sphotos-a.xx.fbcdn.net/hphotos-prn1/c0.0.843.403/p843x403/20427_516204195059062_595282557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445224"/>
            <a:ext cx="2410034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51720" y="26064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>
                <a:solidFill>
                  <a:srgbClr val="7030A0"/>
                </a:solidFill>
              </a:rPr>
              <a:t>…venti</a:t>
            </a:r>
            <a:r>
              <a:rPr lang="it-IT" sz="2800" dirty="0" smtClean="0">
                <a:solidFill>
                  <a:srgbClr val="7030A0"/>
                </a:solidFill>
              </a:rPr>
              <a:t> </a:t>
            </a:r>
            <a:r>
              <a:rPr lang="it-IT" sz="2800" dirty="0" err="1" smtClean="0">
                <a:solidFill>
                  <a:srgbClr val="7030A0"/>
                </a:solidFill>
              </a:rPr>
              <a:t>costanti…</a:t>
            </a:r>
            <a:endParaRPr lang="it-IT" sz="2800" dirty="0">
              <a:solidFill>
                <a:srgbClr val="7030A0"/>
              </a:solidFill>
            </a:endParaRPr>
          </a:p>
        </p:txBody>
      </p:sp>
      <p:pic>
        <p:nvPicPr>
          <p:cNvPr id="3" name="Picture 2" descr="http://sphotos-a.xx.fbcdn.net/hphotos-prn1/c0.0.843.403/p843x403/20427_516204195059062_59528255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966" y="0"/>
            <a:ext cx="2410034" cy="1152128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539552" y="12687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della sfera individuale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26369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della sfera pubblica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38610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“sociali”</a:t>
            </a:r>
            <a:endParaRPr lang="it-IT" dirty="0"/>
          </a:p>
        </p:txBody>
      </p:sp>
      <p:sp>
        <p:nvSpPr>
          <p:cNvPr id="7" name="Nuvola 6"/>
          <p:cNvSpPr/>
          <p:nvPr/>
        </p:nvSpPr>
        <p:spPr>
          <a:xfrm>
            <a:off x="3347864" y="692696"/>
            <a:ext cx="2664296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Repressione dei reati</a:t>
            </a:r>
            <a:endParaRPr lang="it-IT" dirty="0"/>
          </a:p>
        </p:txBody>
      </p:sp>
      <p:sp>
        <p:nvSpPr>
          <p:cNvPr id="8" name="Nuvola 7"/>
          <p:cNvSpPr/>
          <p:nvPr/>
        </p:nvSpPr>
        <p:spPr>
          <a:xfrm>
            <a:off x="3203848" y="1916832"/>
            <a:ext cx="2880320" cy="1656184"/>
          </a:xfrm>
          <a:prstGeom prst="cloud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00"/>
                </a:solidFill>
              </a:rPr>
              <a:t>o</a:t>
            </a:r>
            <a:r>
              <a:rPr lang="it-IT" dirty="0" smtClean="0">
                <a:solidFill>
                  <a:srgbClr val="FFFF00"/>
                </a:solidFill>
              </a:rPr>
              <a:t>rdine pubblico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9" name="Nuvola 8"/>
          <p:cNvSpPr/>
          <p:nvPr/>
        </p:nvSpPr>
        <p:spPr>
          <a:xfrm>
            <a:off x="5940152" y="1988840"/>
            <a:ext cx="1584176" cy="1440160"/>
          </a:xfrm>
          <a:prstGeom prst="cloud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buon costume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Nuvola 9"/>
          <p:cNvSpPr/>
          <p:nvPr/>
        </p:nvSpPr>
        <p:spPr>
          <a:xfrm>
            <a:off x="2483768" y="3284984"/>
            <a:ext cx="2736304" cy="1584176"/>
          </a:xfrm>
          <a:prstGeom prst="cloud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Limitatezza delle risorse</a:t>
            </a:r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9552" y="551723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Diritti della sfera economica</a:t>
            </a:r>
            <a:endParaRPr lang="it-IT" dirty="0"/>
          </a:p>
        </p:txBody>
      </p:sp>
      <p:sp>
        <p:nvSpPr>
          <p:cNvPr id="12" name="Nuvola 11"/>
          <p:cNvSpPr/>
          <p:nvPr/>
        </p:nvSpPr>
        <p:spPr>
          <a:xfrm>
            <a:off x="3491880" y="5013176"/>
            <a:ext cx="3528392" cy="13681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Interesse generale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78</Words>
  <Application>Microsoft Office PowerPoint</Application>
  <PresentationFormat>Presentazione su schermo (4:3)</PresentationFormat>
  <Paragraphs>27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3</cp:revision>
  <dcterms:created xsi:type="dcterms:W3CDTF">2012-12-04T14:01:29Z</dcterms:created>
  <dcterms:modified xsi:type="dcterms:W3CDTF">2012-12-04T14:23:26Z</dcterms:modified>
</cp:coreProperties>
</file>